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64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7FE64-31A7-40CC-8D9D-7BB61240BCCF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91D45-A981-4246-B6BB-4293FC637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4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5A9B11-C979-447A-B58A-29FC53606278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8709F3-54C0-44B0-B3B6-E05C9D5A27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4267200"/>
          </a:xfr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Решение задач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76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59632" y="2348880"/>
            <a:ext cx="2232248" cy="3456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635896" y="2204864"/>
            <a:ext cx="2304256" cy="3528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40152" y="2060848"/>
            <a:ext cx="2304256" cy="36724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1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97" y="1556792"/>
            <a:ext cx="5184576" cy="42207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6831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ПРЯМАЯ И ОТРЕЗОК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09307"/>
            <a:ext cx="5501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В какой точке пересекаются прямые b и с?</a:t>
            </a:r>
          </a:p>
          <a:p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699628"/>
            <a:ext cx="5634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 В какой точке пересекаются прямые  АВ и с?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5295" y="3892406"/>
            <a:ext cx="477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Какие точки принадлежат прямой а?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075892"/>
            <a:ext cx="512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 Какие точки не принадлежат прямой b?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5295" y="19305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точке 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6973" y="3283736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точке 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870" y="4352429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точке А,В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870" y="5619495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точке 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3" y="1327763"/>
            <a:ext cx="4563112" cy="4229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55419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ПРЯМАЯ И ОТРЕЗОК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929" y="1512440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 Пересекаются ли отрезки BD и EF?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9735" y="1968806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240" y="2468106"/>
            <a:ext cx="44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 Пересекаются ли прямые BD и EF?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9735" y="305037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929" y="3442609"/>
            <a:ext cx="5867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Какая точка лежит на прямой BD,</a:t>
            </a:r>
          </a:p>
          <a:p>
            <a:r>
              <a:rPr lang="ru-RU" b="1" dirty="0" smtClean="0"/>
              <a:t> но не лежит ни на отрезке BD, ни на отрезке EF?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3957" y="436349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точка 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3240" y="4941167"/>
            <a:ext cx="5104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 Какая точка лежит между точками Е и F</a:t>
            </a:r>
          </a:p>
          <a:p>
            <a:r>
              <a:rPr lang="ru-RU" b="1" dirty="0" smtClean="0"/>
              <a:t> на прямой BD?</a:t>
            </a:r>
          </a:p>
          <a:p>
            <a:r>
              <a:rPr lang="ru-RU" b="1" dirty="0" smtClean="0"/>
              <a:t> Как назвать эту точку?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3957" y="5864497"/>
            <a:ext cx="509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Точка R - точка пересечения прямых BD и EF.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89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27" y="875790"/>
            <a:ext cx="6037339" cy="4324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41018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ПРЯМАЯ И ОТРЕЗОК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460" y="1340768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1.Назовите все отрезки.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9460" y="1805952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АВ, BD ,AD, DC, BC, DM,AM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865" y="2339280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2.Назовите все прямые.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9460" y="2812286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AD, BC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2311" y="3199203"/>
            <a:ext cx="3908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 Какие точки принадлежат АВ</a:t>
            </a:r>
          </a:p>
          <a:p>
            <a:r>
              <a:rPr lang="ru-RU" b="1" dirty="0" smtClean="0"/>
              <a:t>, а какие не принадлежат?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9460" y="3937867"/>
            <a:ext cx="300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A, D, M € AD; B, E, C € AD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2627784" y="3965357"/>
            <a:ext cx="216024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9460" y="4334689"/>
            <a:ext cx="4204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 Какие отрезки принадлежат BD,</a:t>
            </a:r>
          </a:p>
          <a:p>
            <a:r>
              <a:rPr lang="ru-RU" b="1" dirty="0" smtClean="0"/>
              <a:t> а какие не принадлежат?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49460" y="4964522"/>
            <a:ext cx="281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B, D € BD; A,M, E, C € BD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2555776" y="4964522"/>
            <a:ext cx="144016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311" y="5333854"/>
            <a:ext cx="5767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5. Укажите точку пересечения прямых BC и AM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9460" y="570318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D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1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556792"/>
            <a:ext cx="7386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 прямой k отмечены точки C,D,E, H, F.</a:t>
            </a:r>
          </a:p>
          <a:p>
            <a:r>
              <a:rPr lang="ru-RU" sz="2000" b="1" dirty="0" smtClean="0"/>
              <a:t>Перечислите все лучи, которые получились на прямой.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3284984"/>
            <a:ext cx="7992888" cy="2592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331640" y="3501008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1840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96136" y="49411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300192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63823" y="5517232"/>
            <a:ext cx="148537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03648" y="3140968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C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03848" y="378904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D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5811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E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476579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H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956376" y="53012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27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2369" y="1484784"/>
            <a:ext cx="713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Назовите все лучи изображенные на рисунке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02369" y="3068960"/>
            <a:ext cx="5738180" cy="172819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763688" y="2437963"/>
            <a:ext cx="2952328" cy="273630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9852" y="3789040"/>
            <a:ext cx="180020" cy="223224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076056" y="3356992"/>
            <a:ext cx="864096" cy="21602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8184" y="314096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m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732240" y="458112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n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393305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35896" y="5949280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f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987824" y="3341023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3968" y="3068960"/>
            <a:ext cx="381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K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85600" y="471669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P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59632" y="2708920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D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259632" y="3140968"/>
            <a:ext cx="62984" cy="6402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1979712" y="4905164"/>
            <a:ext cx="72008" cy="7607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139952" y="2908975"/>
            <a:ext cx="72008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019" y="1274857"/>
            <a:ext cx="7882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Назовите точки принадлежащие: внутренней области угла;</a:t>
            </a:r>
          </a:p>
          <a:p>
            <a:r>
              <a:rPr lang="ru-RU" sz="2000" b="1" dirty="0"/>
              <a:t>в</a:t>
            </a:r>
            <a:r>
              <a:rPr lang="ru-RU" sz="2000" b="1" dirty="0" smtClean="0"/>
              <a:t>нешней области угла; принадлежат сторонам угла. </a:t>
            </a:r>
            <a:endParaRPr lang="ru-RU" sz="2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45" y="1982743"/>
            <a:ext cx="8719833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580" y="1351404"/>
            <a:ext cx="81371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Сколько неразвернутых углов могут образовать три прямые?</a:t>
            </a:r>
            <a:endParaRPr lang="ru-RU" sz="20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55576" y="1988840"/>
            <a:ext cx="4320480" cy="352839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051720" y="2204864"/>
            <a:ext cx="6615024" cy="3600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3568" y="4653136"/>
            <a:ext cx="75608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1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520407"/>
            <a:ext cx="40847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ЛУЧ И УГОЛ</a:t>
            </a:r>
            <a:endParaRPr lang="ru-RU" sz="48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3789040"/>
            <a:ext cx="6192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47664" y="2276872"/>
            <a:ext cx="2736304" cy="33843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788024" y="2060848"/>
            <a:ext cx="2808312" cy="34563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70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122</TotalTime>
  <Words>298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Решение задач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Мурадов</dc:creator>
  <cp:lastModifiedBy>Мурадов</cp:lastModifiedBy>
  <cp:revision>11</cp:revision>
  <dcterms:created xsi:type="dcterms:W3CDTF">2015-01-20T16:39:12Z</dcterms:created>
  <dcterms:modified xsi:type="dcterms:W3CDTF">2015-01-20T18:59:34Z</dcterms:modified>
</cp:coreProperties>
</file>